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ADAAAB"/>
    <a:srgbClr val="D85406"/>
    <a:srgbClr val="E6E7E9"/>
    <a:srgbClr val="C9C4BD"/>
    <a:srgbClr val="00325F"/>
    <a:srgbClr val="005493"/>
    <a:srgbClr val="B61026"/>
    <a:srgbClr val="731425"/>
    <a:srgbClr val="B50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41" autoAdjust="0"/>
  </p:normalViewPr>
  <p:slideViewPr>
    <p:cSldViewPr snapToObjects="1">
      <p:cViewPr varScale="1">
        <p:scale>
          <a:sx n="105" d="100"/>
          <a:sy n="105" d="100"/>
        </p:scale>
        <p:origin x="114" y="24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lwl-folien_allgemein_sui_20190131_16-9</Template>
  <TotalTime>0</TotalTime>
  <Words>1738</Words>
  <Application>Microsoft Office PowerPoint</Application>
  <PresentationFormat>Benutzerdefiniert</PresentationFormat>
  <Paragraphs>206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Segoe UI</vt:lpstr>
      <vt:lpstr>Symbol</vt:lpstr>
      <vt:lpstr>Times New Roman</vt:lpstr>
      <vt:lpstr>Tw Cen MT</vt:lpstr>
      <vt:lpstr>Wingdings</vt:lpstr>
      <vt:lpstr>Folie blanco</vt:lpstr>
      <vt:lpstr>Office Theme</vt:lpstr>
      <vt:lpstr>Cannabislegalisierung: Auswirkungen und mögliche Bruchstellen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LWL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P080R521</dc:creator>
  <cp:lastModifiedBy>Windows-Benutzer</cp:lastModifiedBy>
  <cp:revision>254</cp:revision>
  <dcterms:created xsi:type="dcterms:W3CDTF">2020-10-07T10:16:16Z</dcterms:created>
  <dcterms:modified xsi:type="dcterms:W3CDTF">2023-10-19T07:20:07Z</dcterms:modified>
</cp:coreProperties>
</file>